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6" r:id="rId18"/>
    <p:sldId id="273" r:id="rId19"/>
    <p:sldId id="280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434" y="-11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D1EA-F963-44F9-BE7E-F59900B0D8DF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A78E-5DCF-404A-B381-A3C9B9764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6;&#1091;&#1096;&#1072;&#1085;&#1080;&#1103;\DETSKAYA_MINUSOVKA_-_NASTOYACSHIJ_DRUG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6;&#1091;&#1096;&#1072;&#1085;&#1080;&#1103;\detskaja-pesnja-umki-minus-(best-muzon.cc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3575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Игровые технологии в работе с детьми с ОВЗ</a:t>
            </a:r>
            <a:endParaRPr lang="ru-RU" sz="6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2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057" y="1285860"/>
            <a:ext cx="3715943" cy="4954591"/>
          </a:xfrm>
        </p:spPr>
      </p:pic>
      <p:pic>
        <p:nvPicPr>
          <p:cNvPr id="5" name="Рисунок 4" descr="IMG_34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3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71438"/>
            <a:ext cx="7500958" cy="6000768"/>
          </a:xfrm>
          <a:prstGeom prst="rect">
            <a:avLst/>
          </a:prstGeom>
        </p:spPr>
      </p:pic>
      <p:pic>
        <p:nvPicPr>
          <p:cNvPr id="4" name="Содержимое 3" descr="IMG_338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7"/>
            <a:ext cx="3394472" cy="4525963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46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0"/>
            <a:ext cx="7643834" cy="5708989"/>
          </a:xfrm>
          <a:prstGeom prst="rect">
            <a:avLst/>
          </a:prstGeom>
        </p:spPr>
      </p:pic>
      <p:pic>
        <p:nvPicPr>
          <p:cNvPr id="4" name="Содержимое 3" descr="IMG_302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7"/>
            <a:ext cx="6059554" cy="4525963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_33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17" y="0"/>
            <a:ext cx="6667483" cy="5000612"/>
          </a:xfrm>
          <a:prstGeom prst="rect">
            <a:avLst/>
          </a:prstGeom>
        </p:spPr>
      </p:pic>
      <p:pic>
        <p:nvPicPr>
          <p:cNvPr id="12" name="Содержимое 11" descr="IMG_464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2762"/>
            <a:ext cx="6286512" cy="4695238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37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59554" cy="4525963"/>
          </a:xfrm>
        </p:spPr>
      </p:pic>
      <p:pic>
        <p:nvPicPr>
          <p:cNvPr id="6" name="Рисунок 5" descr="IMG_46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6050" y="2357430"/>
            <a:ext cx="6357950" cy="450057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02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59554" cy="4525963"/>
          </a:xfrm>
        </p:spPr>
      </p:pic>
      <p:pic>
        <p:nvPicPr>
          <p:cNvPr id="5" name="Рисунок 4" descr="IMG_33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38" y="0"/>
            <a:ext cx="4071962" cy="6858000"/>
          </a:xfrm>
          <a:prstGeom prst="rect">
            <a:avLst/>
          </a:prstGeom>
        </p:spPr>
      </p:pic>
      <p:pic>
        <p:nvPicPr>
          <p:cNvPr id="7" name="DETSKAYA_MINUSOVKA_-_NASTOYACSHIJ_DRU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_46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874" y="14287"/>
            <a:ext cx="7537126" cy="5629291"/>
          </a:xfrm>
          <a:prstGeom prst="rect">
            <a:avLst/>
          </a:prstGeom>
        </p:spPr>
      </p:pic>
      <p:pic>
        <p:nvPicPr>
          <p:cNvPr id="10" name="Содержимое 9" descr="IMG_462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7"/>
            <a:ext cx="6059554" cy="4525963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40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0"/>
            <a:ext cx="6771818" cy="5057963"/>
          </a:xfrm>
          <a:prstGeom prst="rect">
            <a:avLst/>
          </a:prstGeom>
        </p:spPr>
      </p:pic>
      <p:pic>
        <p:nvPicPr>
          <p:cNvPr id="7" name="Рисунок 6" descr="IMG_32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500" y="0"/>
            <a:ext cx="5143500" cy="621508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6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"/>
            <a:ext cx="6034617" cy="4525963"/>
          </a:xfrm>
        </p:spPr>
      </p:pic>
      <p:pic>
        <p:nvPicPr>
          <p:cNvPr id="6" name="Рисунок 5" descr="IMG_46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3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43800" cy="6858000"/>
          </a:xfrm>
          <a:prstGeom prst="rect">
            <a:avLst/>
          </a:prstGeom>
        </p:spPr>
      </p:pic>
      <p:pic>
        <p:nvPicPr>
          <p:cNvPr id="4" name="Содержимое 3" descr="IMG_336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9383" y="0"/>
            <a:ext cx="6034617" cy="4025921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930426176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661044"/>
            <a:ext cx="1968463" cy="3196956"/>
          </a:xfrm>
          <a:prstGeom prst="rect">
            <a:avLst/>
          </a:prstGeom>
        </p:spPr>
      </p:pic>
      <p:pic>
        <p:nvPicPr>
          <p:cNvPr id="6" name="Рисунок 5" descr="depositphotos_9140322-stock-illustration-cucumber-green-rip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08" y="0"/>
            <a:ext cx="2299392" cy="3439003"/>
          </a:xfrm>
          <a:prstGeom prst="rect">
            <a:avLst/>
          </a:prstGeom>
        </p:spPr>
      </p:pic>
      <p:pic>
        <p:nvPicPr>
          <p:cNvPr id="7" name="Рисунок 6" descr="0d9c23_a74e794c867d4258b78878e01f84f36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500042"/>
            <a:ext cx="3800106" cy="2813569"/>
          </a:xfrm>
          <a:prstGeom prst="rect">
            <a:avLst/>
          </a:prstGeom>
        </p:spPr>
      </p:pic>
      <p:pic>
        <p:nvPicPr>
          <p:cNvPr id="8" name="Рисунок 7" descr="kitten-vector-clip-art-royalty-free-stock-photos-image-3279828-2661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7166"/>
            <a:ext cx="3149369" cy="3000396"/>
          </a:xfrm>
          <a:prstGeom prst="rect">
            <a:avLst/>
          </a:prstGeom>
        </p:spPr>
      </p:pic>
      <p:pic>
        <p:nvPicPr>
          <p:cNvPr id="9" name="Рисунок 8" descr="stock-vector-scooter-for-children-11529504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3314"/>
            <a:ext cx="2357454" cy="2714644"/>
          </a:xfrm>
          <a:prstGeom prst="rect">
            <a:avLst/>
          </a:prstGeom>
        </p:spPr>
      </p:pic>
      <p:pic>
        <p:nvPicPr>
          <p:cNvPr id="10" name="Рисунок 9" descr="stol-1024x699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929066"/>
            <a:ext cx="2930286" cy="2000264"/>
          </a:xfrm>
          <a:prstGeom prst="rect">
            <a:avLst/>
          </a:prstGeom>
        </p:spPr>
      </p:pic>
      <p:pic>
        <p:nvPicPr>
          <p:cNvPr id="4" name="Содержимое 3" descr="deco_83953120.jpg"/>
          <p:cNvPicPr>
            <a:picLocks noGrp="1" noChangeAspect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739" y="3571876"/>
            <a:ext cx="2454261" cy="24542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3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929454" cy="4572007"/>
          </a:xfrm>
          <a:prstGeom prst="rect">
            <a:avLst/>
          </a:prstGeom>
        </p:spPr>
      </p:pic>
      <p:pic>
        <p:nvPicPr>
          <p:cNvPr id="4" name="Содержимое 3" descr="IMG_464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967662"/>
            <a:ext cx="8229600" cy="3890338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Спасибо за внимание !</a:t>
            </a:r>
            <a:endParaRPr lang="ru-RU" sz="6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_33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383" y="1928802"/>
            <a:ext cx="6034617" cy="4525963"/>
          </a:xfrm>
          <a:prstGeom prst="rect">
            <a:avLst/>
          </a:prstGeom>
        </p:spPr>
      </p:pic>
      <p:pic>
        <p:nvPicPr>
          <p:cNvPr id="5" name="Содержимое 4" descr="IMG_E335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7364"/>
            <a:ext cx="4327188" cy="4525963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19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Рисунок 4" descr="IMG_28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14111"/>
            <a:ext cx="5786445" cy="4415021"/>
          </a:xfrm>
          <a:prstGeom prst="rect">
            <a:avLst/>
          </a:prstGeom>
        </p:spPr>
      </p:pic>
      <p:pic>
        <p:nvPicPr>
          <p:cNvPr id="6" name="detskaja-pesnja-umki-minus-(best-muzon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0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7"/>
            <a:ext cx="6059554" cy="4525963"/>
          </a:xfrm>
        </p:spPr>
      </p:pic>
      <p:pic>
        <p:nvPicPr>
          <p:cNvPr id="5" name="Рисунок 4" descr="IMG_32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285728"/>
            <a:ext cx="7916187" cy="6126163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4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85860"/>
            <a:ext cx="5488082" cy="4525963"/>
          </a:xfrm>
        </p:spPr>
      </p:pic>
      <p:pic>
        <p:nvPicPr>
          <p:cNvPr id="5" name="Рисунок 4" descr="IMG_34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87962" y="701963"/>
            <a:ext cx="6739942" cy="5572131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9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336" y="14111"/>
            <a:ext cx="6006664" cy="4486459"/>
          </a:xfrm>
          <a:prstGeom prst="rect">
            <a:avLst/>
          </a:prstGeom>
        </p:spPr>
      </p:pic>
      <p:pic>
        <p:nvPicPr>
          <p:cNvPr id="4" name="Содержимое 3" descr="IMG_289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7"/>
            <a:ext cx="6059554" cy="4525963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32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500" y="0"/>
            <a:ext cx="5143500" cy="5214950"/>
          </a:xfrm>
          <a:prstGeom prst="rect">
            <a:avLst/>
          </a:prstGeom>
        </p:spPr>
      </p:pic>
      <p:pic>
        <p:nvPicPr>
          <p:cNvPr id="7" name="Содержимое 6" descr="IMG_311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7"/>
            <a:ext cx="6059554" cy="4525963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5143500" cy="6858000"/>
          </a:xfrm>
          <a:prstGeom prst="rect">
            <a:avLst/>
          </a:prstGeom>
        </p:spPr>
      </p:pic>
      <p:pic>
        <p:nvPicPr>
          <p:cNvPr id="4" name="Содержимое 3" descr="IMG_320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46" y="1617681"/>
            <a:ext cx="6059554" cy="4525963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12</Words>
  <Application>Microsoft Office PowerPoint</Application>
  <PresentationFormat>Экран (4:3)</PresentationFormat>
  <Paragraphs>2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Игровые технологии в работе с детьми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2017-12-01T12:47:42Z</dcterms:created>
  <dcterms:modified xsi:type="dcterms:W3CDTF">2017-12-06T11:52:33Z</dcterms:modified>
</cp:coreProperties>
</file>